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1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81" d="100"/>
          <a:sy n="81" d="100"/>
        </p:scale>
        <p:origin x="725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theme/theme1.xml" Type="http://schemas.openxmlformats.org/officeDocument/2006/relationships/theme"/><Relationship Id="rId11" Target="tableStyles.xml" Type="http://schemas.openxmlformats.org/officeDocument/2006/relationships/tableStyles"/><Relationship Id="rId12" Target="slides/slide7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presProps.xml" Type="http://schemas.openxmlformats.org/officeDocument/2006/relationships/presProps"/><Relationship Id="rId9" Target="viewProps.xml" Type="http://schemas.openxmlformats.org/officeDocument/2006/relationships/viewProp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11557000" cy="57150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29:1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అంతలో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ఫిలిష్తీయులు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దండెత్తిపోయి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ఆఫెకులో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దిగియుండిరి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;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ఇశ్రాయేలీయులు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యెజ్రెయేలులోని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జెల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దగ్గర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దిగియుండిరి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29:2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ఫిలిష్తీయుల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సర్దారులు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తమ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సైన్యమును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నూరేసిమందిగాను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వెయ్యేసిమందిగాను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వ్యూహపరచి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వచ్చుచుండగా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దావీదును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జనులును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ఆకీషుతో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కలిసి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దండు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వెనుకతట్టున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వచ్చుచుండిరి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29:3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ఫలిష్తీయుల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సర్దారులు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ఈ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హెబ్రీయులు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ఏల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రావలెను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ఆకీషును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అడుగగా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ఇన్ని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దినములు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ఇన్ని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సంవత్సరములు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నాయొద్దనుండిన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ఇశ్రాయేలీయుల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రాజైన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సౌలునకు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సేవకుడగు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దావీదు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ఇతడే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కాడా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?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ఇతడు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నాయొద్ద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చేరిన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నాటనుండి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నేటివరకు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ఇతనియందు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తప్పేమియు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కనబడలేదని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ఫిలిష్తీయుల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సర్దారులతో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అనెను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29:4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ఫిలిష్తీయుల సర్దారులు అతనిమీద కోపపడి ఈ మనుష్యుని నీవు నిర్ణయించిన స్థలమునకు తిరిగిపోనిమ్ము, అతడు మనతో కలిసి యుద్ధమునకు రాకూడదు, యుద్ధమందు అతడు మనకు విరోధియవునేమో, దేనిచేత అతడు తన యజమానునితో సమాధానపడును? మనవారి తలలను ఛేదించి తీసికొనిపోవుటచేతనే గదా తన యజమానునితో సమాధానపడును.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29:5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వేలకొలదిగాను దావీదు పదివేలకొలదిగాను హతము చేసిరని వారు నాట్యమాడుచు గాన ప్రతిగానము చేయుచు పాడిన దావీదు ఇతడే కాడా అని అతనితో చెప్పిరి.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29:6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ఆకీషు దావీదును పిలిచి యెహోవా జీవము తోడు నీవు నిజముగా యథార్థపరుడవై యున్నావు; దండులో నీవు నాతోకూడ సంచరించుట నా దృష్టికి అనుకూలమే;నీవు నాయొద్దకు వచ్చిన దినమునుండి నేటి వరకు నీయందు ఏ దోషమును నాకు కనబడలేదుగాని సర్దారులు నీయందు ఇష్టములేక యున్నారు.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29:7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ఫిలిష్తీయుల సర్దారుల దృష్టికి నీవు ప్రతికూలమైన దాని చేయకుండునట్లు నీవు తిరిగి నీ స్థలమునకు సుఖముగా వెళ్లుమని చెప్పగా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29:8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నేనేమి చేసితిని? నా యేలినవాడవగు రాజా, నీ శత్రువులతో యుద్ధము చేయుటకై నేను రాకుండునట్లు నీయొద్దకు వచ్చిన దినమునుండి నేటివరకు నీ దాసుడనై నాయందు తప్పేమి కనబడెనని ఆకీషు నడిగెను.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29:9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ఆకీషు దైవదూతవలె నీవు నా దృష్టికి కనబడుచున్నావని నేనెరుగుదును గాని ఫిలిష్తీయుల సర్దారులు ఇతడు మనతోకూడ యుద్ధమునకు రాకూడదని చెప్పుచున్నారు.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29:10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ఉదయమున నీవును నీతోకూడ వచ్చిన నీ యజమానుని సేవకులును త్వరగా లేవవలెను; ఉదయమున లేచి తెల్లవారగానే బయలుదేరి పోవలెనని దావీదునకు ఆజ్ఞ ఇచ్చెను.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29:11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కావున దావీదును అతని జనులును ఉదయమున త్వరగా లేచి ఫిలిష్తీయుల దేశమునకు పోవలెనని ప్రయాణమైరి; ఫిలిష్తీయులు దండెత్తి యెజ్రెయేలునకు పోయిరి.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29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283</Words>
  <Application>Microsoft Office PowerPoint</Application>
  <PresentationFormat>Widescreen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1 సమూయేలు</vt:lpstr>
      <vt:lpstr>అధ్యాయము 29</vt:lpstr>
      <vt:lpstr>అధ్యాయము 29</vt:lpstr>
      <vt:lpstr>అధ్యాయము 29</vt:lpstr>
      <vt:lpstr>అధ్యాయము 29</vt:lpstr>
      <vt:lpstr>అధ్యాయము 29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2021-02-10T04:58:35Z</dcterms:modified>
  <cp:revision>2</cp:revision>
  <dc:title>1 సమూయేలు</dc:title>
</cp:coreProperties>
</file>